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1" r:id="rId3"/>
    <p:sldId id="257" r:id="rId4"/>
    <p:sldId id="260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1" r:id="rId14"/>
    <p:sldId id="270" r:id="rId15"/>
  </p:sldIdLst>
  <p:sldSz cx="9144000" cy="6858000" type="screen4x3"/>
  <p:notesSz cx="6792913" cy="99250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B8C1"/>
    <a:srgbClr val="D1204E"/>
    <a:srgbClr val="E28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869" autoAdjust="0"/>
  </p:normalViewPr>
  <p:slideViewPr>
    <p:cSldViewPr snapToGrid="0">
      <p:cViewPr varScale="1">
        <p:scale>
          <a:sx n="81" d="100"/>
          <a:sy n="81" d="100"/>
        </p:scale>
        <p:origin x="152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6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7745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6A96B-B36C-47A2-937B-ABFB6958D8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885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7745" y="0"/>
            <a:ext cx="2943596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8BD84-E6E4-40EF-8BC3-44A92798B678}" type="datetimeFigureOut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39838"/>
            <a:ext cx="4465637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292" y="4776431"/>
            <a:ext cx="543433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7745" y="9427076"/>
            <a:ext cx="2943596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7FD7E-4838-44B9-A039-A148B35161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773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083"/>
            <a:ext cx="9143999" cy="7260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326" y="2833563"/>
            <a:ext cx="4274389" cy="1353418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076" y="5434641"/>
            <a:ext cx="4507301" cy="69624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1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AF62-D8C2-467A-91EE-DD62D57BCF50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6B26-CFFF-4248-A5D8-BFF6A4DE6366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6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3CBC-191C-4C94-BCC8-B1C112FD9D09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80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7F023-FBAB-46FC-B7F6-EB2AC36FEA7A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9A5E-5AA6-4529-9FBE-BA8050293DE5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5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768D-6361-4F25-891E-2259E2D41F90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80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3013432"/>
            <a:ext cx="5809502" cy="1791930"/>
          </a:xfrm>
        </p:spPr>
        <p:txBody>
          <a:bodyPr anchor="ctr" anchorCtr="0">
            <a:normAutofit/>
          </a:bodyPr>
          <a:lstStyle>
            <a:lvl1pPr algn="ctr">
              <a:defRPr sz="4400" b="1">
                <a:solidFill>
                  <a:srgbClr val="11B8C1"/>
                </a:solidFill>
                <a:effectLst>
                  <a:reflection blurRad="6350" stA="50000" endA="300" endPos="50000" dist="60007" dir="5400000" sy="-100000" algn="bl" rotWithShape="0"/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2942-6337-4825-B44D-CE71D31EA9C5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16" y="1090540"/>
            <a:ext cx="3534084" cy="3938659"/>
          </a:xfrm>
          <a:prstGeom prst="rect">
            <a:avLst/>
          </a:prstGeom>
        </p:spPr>
      </p:pic>
      <p:sp>
        <p:nvSpPr>
          <p:cNvPr id="53" name="타원 52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Slide Number Placeholder 5"/>
          <p:cNvSpPr txBox="1">
            <a:spLocks/>
          </p:cNvSpPr>
          <p:nvPr userDrawn="1"/>
        </p:nvSpPr>
        <p:spPr>
          <a:xfrm>
            <a:off x="8539072" y="145154"/>
            <a:ext cx="406520" cy="3968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7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96" y="-218333"/>
            <a:ext cx="2156604" cy="2403488"/>
          </a:xfrm>
          <a:prstGeom prst="rect">
            <a:avLst/>
          </a:prstGeom>
        </p:spPr>
      </p:pic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8" name="Group 1"/>
          <p:cNvGrpSpPr/>
          <p:nvPr userDrawn="1"/>
        </p:nvGrpSpPr>
        <p:grpSpPr>
          <a:xfrm>
            <a:off x="628650" y="983411"/>
            <a:ext cx="1828800" cy="36576"/>
            <a:chOff x="3657600" y="4540249"/>
            <a:chExt cx="1828800" cy="36576"/>
          </a:xfrm>
        </p:grpSpPr>
        <p:sp>
          <p:nvSpPr>
            <p:cNvPr id="9" name="Rectangle 34"/>
            <p:cNvSpPr/>
            <p:nvPr/>
          </p:nvSpPr>
          <p:spPr>
            <a:xfrm>
              <a:off x="3657600" y="4540249"/>
              <a:ext cx="305027" cy="3657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3962627" y="4540249"/>
              <a:ext cx="305027" cy="3657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Rectangle 36"/>
            <p:cNvSpPr/>
            <p:nvPr/>
          </p:nvSpPr>
          <p:spPr>
            <a:xfrm>
              <a:off x="4267654" y="4540249"/>
              <a:ext cx="305027" cy="36576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4572681" y="4540249"/>
              <a:ext cx="305027" cy="36576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4877708" y="4540249"/>
              <a:ext cx="305027" cy="36576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5181373" y="4540249"/>
              <a:ext cx="305027" cy="3657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310246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687214" cy="618284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8" name="Group 1"/>
          <p:cNvGrpSpPr/>
          <p:nvPr userDrawn="1"/>
        </p:nvGrpSpPr>
        <p:grpSpPr>
          <a:xfrm>
            <a:off x="3321170" y="1054817"/>
            <a:ext cx="1828800" cy="36576"/>
            <a:chOff x="3657600" y="4540249"/>
            <a:chExt cx="1828800" cy="36576"/>
          </a:xfrm>
        </p:grpSpPr>
        <p:sp>
          <p:nvSpPr>
            <p:cNvPr id="9" name="Rectangle 34"/>
            <p:cNvSpPr/>
            <p:nvPr/>
          </p:nvSpPr>
          <p:spPr>
            <a:xfrm>
              <a:off x="3657600" y="4540249"/>
              <a:ext cx="305027" cy="36576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3962627" y="4540249"/>
              <a:ext cx="305027" cy="36576"/>
            </a:xfrm>
            <a:prstGeom prst="rect">
              <a:avLst/>
            </a:pr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1" name="Rectangle 36"/>
            <p:cNvSpPr/>
            <p:nvPr/>
          </p:nvSpPr>
          <p:spPr>
            <a:xfrm>
              <a:off x="4267654" y="4540249"/>
              <a:ext cx="305027" cy="36576"/>
            </a:xfrm>
            <a:prstGeom prst="rect">
              <a:avLst/>
            </a:prstGeom>
            <a:solidFill>
              <a:schemeClr val="accent3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Rectangle 37"/>
            <p:cNvSpPr/>
            <p:nvPr/>
          </p:nvSpPr>
          <p:spPr>
            <a:xfrm>
              <a:off x="4572681" y="4540249"/>
              <a:ext cx="305027" cy="36576"/>
            </a:xfrm>
            <a:prstGeom prst="rect">
              <a:avLst/>
            </a:pr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3" name="Rectangle 38"/>
            <p:cNvSpPr/>
            <p:nvPr/>
          </p:nvSpPr>
          <p:spPr>
            <a:xfrm>
              <a:off x="4877708" y="4540249"/>
              <a:ext cx="305027" cy="36576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4" name="Rectangle 39"/>
            <p:cNvSpPr/>
            <p:nvPr/>
          </p:nvSpPr>
          <p:spPr>
            <a:xfrm>
              <a:off x="5181373" y="4540249"/>
              <a:ext cx="305027" cy="36576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38879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4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/>
          <p:cNvSpPr/>
          <p:nvPr userDrawn="1"/>
        </p:nvSpPr>
        <p:spPr>
          <a:xfrm>
            <a:off x="8523977" y="145154"/>
            <a:ext cx="421615" cy="406938"/>
          </a:xfrm>
          <a:prstGeom prst="ellipse">
            <a:avLst/>
          </a:prstGeom>
          <a:solidFill>
            <a:srgbClr val="D1204E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B01BC-C29B-4286-89CF-AE6CA8D591CD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9072" y="145154"/>
            <a:ext cx="406520" cy="39681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-319266"/>
            <a:ext cx="2686050" cy="29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AAF8-BD58-4E67-BB0E-D007F75E99D8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EF7B-DA52-4277-B5AC-5E3A41D63E83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4594A-CCBD-4AA1-A4EF-A93C6B23D63F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B9604-5734-4270-A187-579CCC81EF97}" type="datetime1">
              <a:rPr lang="ko-KR" altLang="en-US" smtClean="0"/>
              <a:t>2017-08-27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A03E6-067A-412B-917E-5C256D9854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1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62" r:id="rId4"/>
    <p:sldLayoutId id="2147483672" r:id="rId5"/>
    <p:sldLayoutId id="2147483675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sindoh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mage.online-convert.com/convert-to-sv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2D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로 만들기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3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STL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tinkerCAD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gcode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6" y="2228979"/>
            <a:ext cx="1881749" cy="169203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923311" y="2228979"/>
            <a:ext cx="2154134" cy="1692036"/>
            <a:chOff x="2865748" y="2913177"/>
            <a:chExt cx="2154134" cy="169203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2545" y="2913177"/>
              <a:ext cx="2017337" cy="169203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865748" y="4402318"/>
              <a:ext cx="499621" cy="20289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698" y="2289351"/>
            <a:ext cx="2787290" cy="153021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2479249" y="2799761"/>
            <a:ext cx="693872" cy="367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077445" y="2912882"/>
            <a:ext cx="522077" cy="263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20698" y="2535810"/>
            <a:ext cx="301372" cy="263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79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슬라이서</a:t>
            </a:r>
            <a:r>
              <a:rPr lang="ko-KR" altLang="en-US" dirty="0" smtClean="0"/>
              <a:t>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www.sindoh.com</a:t>
            </a:r>
            <a:r>
              <a:rPr lang="ko-KR" altLang="en-US" dirty="0" smtClean="0"/>
              <a:t>에 다운로드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6" y="2103107"/>
            <a:ext cx="6105272" cy="43731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18096" y="2315123"/>
            <a:ext cx="377072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14855" y="2243579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모델불러오기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080" y="1999777"/>
            <a:ext cx="4040809" cy="288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2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확대 축소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0" y="1823638"/>
            <a:ext cx="4510922" cy="33531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66" y="2771480"/>
            <a:ext cx="4438030" cy="30478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67687" y="2856321"/>
            <a:ext cx="771385" cy="22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57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자신만의 가방 고리를 만들어 보세요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2X2</a:t>
            </a:r>
            <a:r>
              <a:rPr lang="ko-KR" altLang="en-US" dirty="0" smtClean="0"/>
              <a:t>크기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59" y="2343307"/>
            <a:ext cx="4581623" cy="30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프로젝트 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30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2D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로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2059757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2D </a:t>
            </a:r>
            <a:r>
              <a:rPr lang="ko-KR" altLang="en-US" dirty="0" smtClean="0"/>
              <a:t>이미지를 만들기</a:t>
            </a:r>
            <a:endParaRPr lang="en-US" altLang="ko-KR" dirty="0" smtClean="0"/>
          </a:p>
          <a:p>
            <a:r>
              <a:rPr lang="en-US" altLang="ko-KR" dirty="0" smtClean="0"/>
              <a:t>JPG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SVG</a:t>
            </a:r>
            <a:r>
              <a:rPr lang="ko-KR" altLang="en-US" dirty="0" smtClean="0"/>
              <a:t>파일로 변환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image.online-convert.com/convert-to-svg</a:t>
            </a:r>
            <a:endParaRPr lang="en-US" altLang="ko-KR" dirty="0" smtClean="0"/>
          </a:p>
          <a:p>
            <a:r>
              <a:rPr lang="en-US" altLang="ko-KR" dirty="0" err="1" smtClean="0"/>
              <a:t>Tinkercad</a:t>
            </a:r>
            <a:r>
              <a:rPr lang="ko-KR" altLang="en-US" dirty="0" smtClean="0"/>
              <a:t>에서 가져오기 버튼을 눌러 이미지 가져오기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2" y="3431357"/>
            <a:ext cx="2955155" cy="2908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560" y="3567161"/>
            <a:ext cx="33337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해결문제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도장만들기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18" y="3235652"/>
            <a:ext cx="3190875" cy="2762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21" y="2698864"/>
            <a:ext cx="22288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문제해결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881187"/>
            <a:ext cx="64484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프린터 알아보기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9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3D </a:t>
            </a:r>
            <a:r>
              <a:rPr lang="ko-KR" altLang="en-US" dirty="0" smtClean="0"/>
              <a:t>프린트의 종류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고체형</a:t>
            </a:r>
            <a:r>
              <a:rPr lang="ko-KR" altLang="en-US" dirty="0"/>
              <a:t> 재료를 사용하는 </a:t>
            </a:r>
            <a:r>
              <a:rPr lang="en-US" altLang="ko-KR" dirty="0"/>
              <a:t>FDM(Fused Deposition Modeling)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/>
              <a:t>필라멘트라고 불리는 얇은 플라스틱 실을 녹여 아래부터 위로 </a:t>
            </a:r>
            <a:r>
              <a:rPr lang="ko-KR" altLang="en-US" dirty="0" err="1"/>
              <a:t>층층히</a:t>
            </a:r>
            <a:r>
              <a:rPr lang="ko-KR" altLang="en-US" dirty="0"/>
              <a:t> 쌓아나가는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https://youtu.be/44UaiDbTko4</a:t>
            </a:r>
            <a:endParaRPr lang="en-US" altLang="ko-KR" dirty="0" smtClean="0"/>
          </a:p>
          <a:p>
            <a:r>
              <a:rPr lang="ko-KR" altLang="en-US" dirty="0" err="1"/>
              <a:t>액체형</a:t>
            </a:r>
            <a:r>
              <a:rPr lang="ko-KR" altLang="en-US" dirty="0"/>
              <a:t> 재료를 사용하는 </a:t>
            </a:r>
            <a:r>
              <a:rPr lang="en-US" altLang="ko-KR" dirty="0"/>
              <a:t>SLA(</a:t>
            </a:r>
            <a:r>
              <a:rPr lang="en-US" altLang="ko-KR" dirty="0" err="1"/>
              <a:t>SeteroLithography</a:t>
            </a:r>
            <a:r>
              <a:rPr lang="en-US" altLang="ko-KR" dirty="0"/>
              <a:t> </a:t>
            </a:r>
            <a:r>
              <a:rPr lang="en-US" altLang="ko-KR" dirty="0" err="1"/>
              <a:t>Appartus</a:t>
            </a:r>
            <a:r>
              <a:rPr lang="en-US" altLang="ko-KR" dirty="0"/>
              <a:t>)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빛을 받으면 고체로 변하는 광경화성 수지</a:t>
            </a:r>
            <a:r>
              <a:rPr lang="en-US" altLang="ko-KR" dirty="0"/>
              <a:t>(</a:t>
            </a:r>
            <a:r>
              <a:rPr lang="ko-KR" altLang="en-US" dirty="0"/>
              <a:t>액체 플라스틱</a:t>
            </a:r>
            <a:r>
              <a:rPr lang="en-US" altLang="ko-KR" dirty="0"/>
              <a:t>)</a:t>
            </a:r>
            <a:r>
              <a:rPr lang="ko-KR" altLang="en-US" dirty="0"/>
              <a:t>가 들어있는 수조에 레이저 빔을 쏘아서 필요한 부분만 고체화시키는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en-US" altLang="ko-KR" dirty="0"/>
              <a:t>https://youtu.be/BUfh5wxj3qA </a:t>
            </a:r>
            <a:endParaRPr lang="en-US" altLang="ko-KR" dirty="0" smtClean="0"/>
          </a:p>
          <a:p>
            <a:r>
              <a:rPr lang="ko-KR" altLang="en-US" dirty="0" err="1"/>
              <a:t>파우더형</a:t>
            </a:r>
            <a:r>
              <a:rPr lang="ko-KR" altLang="en-US" dirty="0"/>
              <a:t> 재료를 사용하는 </a:t>
            </a:r>
            <a:r>
              <a:rPr lang="en-US" altLang="ko-KR" dirty="0"/>
              <a:t>SLS(Selective Laser Sintering)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파우더가 담겨있는 수조에 레이저를 쏴서 얇은 막</a:t>
            </a:r>
            <a:r>
              <a:rPr lang="en-US" altLang="ko-KR" dirty="0"/>
              <a:t>(Layer)</a:t>
            </a:r>
            <a:r>
              <a:rPr lang="ko-KR" altLang="en-US" dirty="0"/>
              <a:t>을 형성하는 </a:t>
            </a:r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막이 </a:t>
            </a:r>
            <a:r>
              <a:rPr lang="ko-KR" altLang="en-US" dirty="0"/>
              <a:t>형성된 뒤에 다시 파우더를 뿌리고</a:t>
            </a:r>
            <a:r>
              <a:rPr lang="en-US" altLang="ko-KR" dirty="0"/>
              <a:t>, </a:t>
            </a:r>
            <a:r>
              <a:rPr lang="ko-KR" altLang="en-US" dirty="0"/>
              <a:t>다시 레이저를 쏘는 과정을 반복해서 물체를 </a:t>
            </a:r>
            <a:r>
              <a:rPr lang="ko-KR" altLang="en-US" dirty="0" smtClean="0"/>
              <a:t>조형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/>
              <a:t>https://youtu.be/wD9-QEo-qDk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3D</a:t>
            </a:r>
            <a:r>
              <a:rPr lang="ko-KR" altLang="en-US" dirty="0" smtClean="0"/>
              <a:t>프린터 용어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303370"/>
            <a:ext cx="3208059" cy="17226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37" y="1303370"/>
            <a:ext cx="3120209" cy="199795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28649" y="3153154"/>
            <a:ext cx="3208059" cy="3039188"/>
            <a:chOff x="628649" y="3153154"/>
            <a:chExt cx="3208059" cy="30391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49" y="4193446"/>
              <a:ext cx="3208059" cy="199889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49" y="3153154"/>
              <a:ext cx="3208059" cy="203974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855" y="3836709"/>
            <a:ext cx="4514582" cy="23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3D </a:t>
            </a:r>
            <a:r>
              <a:rPr lang="ko-KR" altLang="en-US" dirty="0"/>
              <a:t>프린트의 전체적인 </a:t>
            </a:r>
            <a:r>
              <a:rPr lang="ko-KR" altLang="en-US" dirty="0" smtClean="0"/>
              <a:t>구성</a:t>
            </a:r>
            <a:r>
              <a:rPr lang="en-US" altLang="ko-KR" b="0" dirty="0" smtClean="0"/>
              <a:t>(FDM</a:t>
            </a:r>
            <a:r>
              <a:rPr lang="ko-KR" altLang="en-US" b="0" dirty="0" smtClean="0"/>
              <a:t>방식</a:t>
            </a:r>
            <a:r>
              <a:rPr lang="en-US" altLang="ko-KR" b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5" y="1349427"/>
            <a:ext cx="6462467" cy="463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/>
              <a:t>FDM</a:t>
            </a:r>
            <a:r>
              <a:rPr lang="ko-KR" altLang="en-US" b="0" dirty="0"/>
              <a:t>방식 </a:t>
            </a:r>
            <a:r>
              <a:rPr lang="en-US" altLang="ko-KR" b="0" dirty="0"/>
              <a:t>3D </a:t>
            </a:r>
            <a:r>
              <a:rPr lang="ko-KR" altLang="en-US" b="0" dirty="0"/>
              <a:t>프린터 </a:t>
            </a:r>
            <a:r>
              <a:rPr lang="ko-KR" altLang="en-US" b="0" dirty="0" smtClean="0"/>
              <a:t>사용방법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A03E6-067A-412B-917E-5C256D985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4" y="1527143"/>
            <a:ext cx="2499755" cy="1223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08" y="1527143"/>
            <a:ext cx="924099" cy="1227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608" y="3023189"/>
            <a:ext cx="2583217" cy="13125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440" y="4597961"/>
            <a:ext cx="3546892" cy="167615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29809" y="2064470"/>
            <a:ext cx="455799" cy="263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4977216" y="2748486"/>
            <a:ext cx="273514" cy="3888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48693" y="2653857"/>
            <a:ext cx="126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OOO.gcode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5618376" y="4302042"/>
            <a:ext cx="254524" cy="403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4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5311</TotalTime>
  <Words>184</Words>
  <Application>Microsoft Office PowerPoint</Application>
  <PresentationFormat>화면 슬라이드 쇼(4:3)</PresentationFormat>
  <Paragraphs>49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Office 테마</vt:lpstr>
      <vt:lpstr>TinkerCAD  2D를 3D로 만들기</vt:lpstr>
      <vt:lpstr>2D를 3D로 만들기</vt:lpstr>
      <vt:lpstr>해결문제</vt:lpstr>
      <vt:lpstr>문제해결</vt:lpstr>
      <vt:lpstr>3D 프린터 알아보기</vt:lpstr>
      <vt:lpstr>3D 프린트의 종류</vt:lpstr>
      <vt:lpstr>3D프린터 용어</vt:lpstr>
      <vt:lpstr>3D 프린트의 전체적인 구성(FDM방식)</vt:lpstr>
      <vt:lpstr>FDM방식 3D 프린터 사용방법</vt:lpstr>
      <vt:lpstr>STL 파일 만들기</vt:lpstr>
      <vt:lpstr>슬라이서 프로그램</vt:lpstr>
      <vt:lpstr>모델 확대 축소</vt:lpstr>
      <vt:lpstr>실습</vt:lpstr>
      <vt:lpstr>프로젝트 설계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김경민</dc:creator>
  <cp:lastModifiedBy>김경민</cp:lastModifiedBy>
  <cp:revision>108</cp:revision>
  <cp:lastPrinted>2016-05-12T11:00:35Z</cp:lastPrinted>
  <dcterms:created xsi:type="dcterms:W3CDTF">2016-05-09T07:39:16Z</dcterms:created>
  <dcterms:modified xsi:type="dcterms:W3CDTF">2017-08-27T08:07:55Z</dcterms:modified>
</cp:coreProperties>
</file>